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5389" y="1358656"/>
            <a:ext cx="13457222" cy="7569687"/>
          </a:xfrm>
          <a:custGeom>
            <a:avLst/>
            <a:gdLst/>
            <a:ahLst/>
            <a:cxnLst/>
            <a:rect r="r" b="b" t="t" l="l"/>
            <a:pathLst>
              <a:path h="7569687" w="13457222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DAG6F0KWPHo</dc:identifier>
  <dcterms:modified xsi:type="dcterms:W3CDTF">2011-08-01T06:04:30Z</dcterms:modified>
  <cp:revision>1</cp:revision>
  <dc:title>Moduł 1 - Komunikacja - prezentacja 1</dc:title>
</cp:coreProperties>
</file>